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8" r:id="rId4"/>
    <p:sldId id="279" r:id="rId5"/>
    <p:sldId id="280" r:id="rId6"/>
    <p:sldId id="262" r:id="rId7"/>
    <p:sldId id="281" r:id="rId8"/>
    <p:sldId id="28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31/10/2024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1 – Niveau 3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197429" y="1583879"/>
            <a:ext cx="979714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Mira, Théo et Clémentine ont vendu 10 kg de châtaignes. Mira en a vendu la moitié, Théo a vendu 1 kg 500 g de moins que Mira. Quelle quantité de châtaignes Mira a-t-elle vendue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220755" y="1583879"/>
            <a:ext cx="9750489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Voici la recette du cocktail Rio de 200 </a:t>
            </a:r>
            <a:r>
              <a:rPr lang="fr-FR" sz="4000" dirty="0" err="1"/>
              <a:t>mL</a:t>
            </a:r>
            <a:r>
              <a:rPr lang="fr-FR" sz="4000" dirty="0"/>
              <a:t> : un quart de jus d’orange, 120 </a:t>
            </a:r>
            <a:r>
              <a:rPr lang="fr-FR" sz="4000" dirty="0" err="1"/>
              <a:t>mL</a:t>
            </a:r>
            <a:r>
              <a:rPr lang="fr-FR" sz="4000" dirty="0"/>
              <a:t> de limonade et une cuillère à soupe de grenadine. Quel est le volume de grenadine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01416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31537" y="1583879"/>
            <a:ext cx="1052892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Inès, Juliette et Karim se partagent 4 pommes. Inès mange deux demi-pommes, Juliette mange une pomme et demie, Karim mange le reste. Quelle quantité de pommes Karim a-t-il mangée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9013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94792" y="1122214"/>
            <a:ext cx="10002415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Lors de la course en relais, l’équipe composée de Titouan, Célestine et Josué a parcouru 3 km. Titouan a parcouru le tiers de la distance. Célestine a parcouru 900 m. Quelle distance Josué a-t-il parcourue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624891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30009" y="1583879"/>
            <a:ext cx="10531982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Fanny a récolté des bonbons. Elle en a donné 50 à sa petite sœur. Son grand-frère lui en a donné 30. Fanny a maintenant 100 bonbons. Combien de bonbons avait récoltés Fanny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895323" y="1122214"/>
            <a:ext cx="10401353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dirty="0"/>
              <a:t>Un groupe de randonneurs part d’un parking. Ils montent de 80 m et arrivent au sommet d’une montagne, puis redescendent de 250 m pour arriver à une cabane. L’altitude de la cabane est de 750 m. A quelle altitude se trouve le parking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7453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60029" y="1122214"/>
            <a:ext cx="10671941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dirty="0"/>
              <a:t>Dans l’armoire de la classe, il y avait des cahiers. Ce matin, la maîtresse en a distribué 20. L’après-midi, le directeur lui en a rapporté 15. Maintenant, il y a 25 cahiers dans l’armoire. Combien y avait-il de cahiers dans l’armoire au début de la matinée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15189885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342</Words>
  <Application>Microsoft Office PowerPoint</Application>
  <PresentationFormat>Grand écran</PresentationFormat>
  <Paragraphs>19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14</cp:revision>
  <dcterms:created xsi:type="dcterms:W3CDTF">2023-11-24T11:21:07Z</dcterms:created>
  <dcterms:modified xsi:type="dcterms:W3CDTF">2024-10-31T17:01:14Z</dcterms:modified>
</cp:coreProperties>
</file>